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9"/>
    <p:restoredTop sz="85117" autoAdjust="0"/>
  </p:normalViewPr>
  <p:slideViewPr>
    <p:cSldViewPr snapToGrid="0">
      <p:cViewPr>
        <p:scale>
          <a:sx n="76" d="100"/>
          <a:sy n="76" d="100"/>
        </p:scale>
        <p:origin x="1072" y="4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9/13/17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87018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/>
                </a:solidFill>
              </a:rPr>
              <a:t>IBM SPSS Statistics Environment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Syntax Window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77" y="1680718"/>
            <a:ext cx="4305173" cy="51772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Input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157" y="1583266"/>
            <a:ext cx="7243309" cy="4910790"/>
          </a:xfrm>
        </p:spPr>
      </p:pic>
    </p:spTree>
    <p:extLst>
      <p:ext uri="{BB962C8B-B14F-4D97-AF65-F5344CB8AC3E}">
        <p14:creationId xmlns:p14="http://schemas.microsoft.com/office/powerpoint/2010/main" val="42869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Mean and Standard Deviation for #Alcoholic Drinks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your typed in data to calculate </a:t>
            </a:r>
            <a:r>
              <a:rPr lang="en-US" b="1" i="1" u="sng" dirty="0" smtClean="0"/>
              <a:t>mean</a:t>
            </a:r>
            <a:r>
              <a:rPr lang="en-US" dirty="0" smtClean="0"/>
              <a:t> and </a:t>
            </a:r>
            <a:r>
              <a:rPr lang="en-US" b="1" i="1" u="sng" dirty="0" smtClean="0"/>
              <a:t>standard deviation</a:t>
            </a:r>
            <a:r>
              <a:rPr lang="en-US" dirty="0" smtClean="0"/>
              <a:t> for the number of ounces of alcohol consumed in a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2"/>
                </a:solidFill>
              </a:rPr>
              <a:t>Starting IBM SPSS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43" y="1956114"/>
            <a:ext cx="5440114" cy="36572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 Editor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676400"/>
            <a:ext cx="4806442" cy="4677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Variable View</a:t>
            </a:r>
            <a:endParaRPr lang="en-GB" dirty="0"/>
          </a:p>
        </p:txBody>
      </p:sp>
      <p:pic>
        <p:nvPicPr>
          <p:cNvPr id="6" name="Picture 5" descr="Macintosh HD:Users:zobo:Dropbox:Zoe:DSUS:DSUS 4:Chapter 03:Chapter 03 Images:03 The 'Variable View' of SPSS Data Edit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85" y="2437749"/>
            <a:ext cx="8016958" cy="291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Numeric</a:t>
            </a:r>
          </a:p>
          <a:p>
            <a:pPr lvl="1"/>
            <a:r>
              <a:rPr lang="en-GB" dirty="0" smtClean="0"/>
              <a:t>Numbers (e.g. 7, 0, 120)</a:t>
            </a:r>
          </a:p>
          <a:p>
            <a:r>
              <a:rPr lang="en-GB" dirty="0" smtClean="0"/>
              <a:t>String</a:t>
            </a:r>
          </a:p>
          <a:p>
            <a:pPr lvl="1"/>
            <a:r>
              <a:rPr lang="en-GB" dirty="0" smtClean="0"/>
              <a:t>Letters (e.g. ‘Andy’, ‘Idiot’)</a:t>
            </a:r>
          </a:p>
          <a:p>
            <a:r>
              <a:rPr lang="en-GB" dirty="0" smtClean="0"/>
              <a:t>Currency</a:t>
            </a:r>
          </a:p>
          <a:p>
            <a:pPr lvl="1"/>
            <a:r>
              <a:rPr lang="en-GB" dirty="0" smtClean="0"/>
              <a:t>Currency (e.g. £20, $34, €56)</a:t>
            </a:r>
          </a:p>
          <a:p>
            <a:r>
              <a:rPr lang="en-GB" dirty="0" smtClean="0"/>
              <a:t>Date</a:t>
            </a:r>
          </a:p>
          <a:p>
            <a:pPr lvl="1"/>
            <a:r>
              <a:rPr lang="en-GB" dirty="0" smtClean="0"/>
              <a:t>Dates (e.g. 21-06-1973, 06-21-73, 21-Jun-1973)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String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404" y="2167467"/>
            <a:ext cx="78181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Date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34" y="2095500"/>
            <a:ext cx="779526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Coding a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44" y="1460500"/>
            <a:ext cx="6847840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Viewer Window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616" y="1617134"/>
            <a:ext cx="5187696" cy="5398008"/>
          </a:xfrm>
          <a:prstGeom prst="rect">
            <a:avLst/>
          </a:prstGeom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3529</TotalTime>
  <Words>114</Words>
  <Application>Microsoft Macintosh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Century Gothic</vt:lpstr>
      <vt:lpstr>Helvetica Neue Light</vt:lpstr>
      <vt:lpstr>ＭＳ Ｐゴシック</vt:lpstr>
      <vt:lpstr>Myriad Pro</vt:lpstr>
      <vt:lpstr>Trebuchet MS</vt:lpstr>
      <vt:lpstr>Verdana</vt:lpstr>
      <vt:lpstr>Wingdings</vt:lpstr>
      <vt:lpstr>Wingdings 2</vt:lpstr>
      <vt:lpstr>Arial</vt:lpstr>
      <vt:lpstr>DiscStat Lecture</vt:lpstr>
      <vt:lpstr>chargers2</vt:lpstr>
      <vt:lpstr>IBM SPSS Statistics Environment</vt:lpstr>
      <vt:lpstr>Starting IBM SPSS</vt:lpstr>
      <vt:lpstr>The Data Editor</vt:lpstr>
      <vt:lpstr>The Variable View</vt:lpstr>
      <vt:lpstr>Variable Types</vt:lpstr>
      <vt:lpstr>Creating a String Variable</vt:lpstr>
      <vt:lpstr>Creating a Date Variable</vt:lpstr>
      <vt:lpstr>Coding a Variable</vt:lpstr>
      <vt:lpstr>The Viewer Window</vt:lpstr>
      <vt:lpstr>The Syntax Window</vt:lpstr>
      <vt:lpstr>Input Data</vt:lpstr>
      <vt:lpstr>Exercise: Mean and Standard Deviation for #Alcoholic Drinks</vt:lpstr>
    </vt:vector>
  </TitlesOfParts>
  <Company>University of Sussex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110</cp:revision>
  <dcterms:created xsi:type="dcterms:W3CDTF">2010-10-05T07:56:41Z</dcterms:created>
  <dcterms:modified xsi:type="dcterms:W3CDTF">2017-09-13T23:50:46Z</dcterms:modified>
</cp:coreProperties>
</file>